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9" r:id="rId2"/>
    <p:sldId id="256" r:id="rId3"/>
    <p:sldId id="260" r:id="rId4"/>
    <p:sldId id="261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17" userDrawn="1">
          <p15:clr>
            <a:srgbClr val="A4A3A4"/>
          </p15:clr>
        </p15:guide>
        <p15:guide id="2" pos="6992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胡 长俊" initials="胡" lastIdx="3" clrIdx="0">
    <p:extLst>
      <p:ext uri="{19B8F6BF-5375-455C-9EA6-DF929625EA0E}">
        <p15:presenceInfo xmlns:p15="http://schemas.microsoft.com/office/powerpoint/2012/main" userId="3e055eef969c805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2C34"/>
    <a:srgbClr val="C8161E"/>
    <a:srgbClr val="FFFFFF"/>
    <a:srgbClr val="E51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3" autoAdjust="0"/>
    <p:restoredTop sz="88025" autoAdjust="0"/>
  </p:normalViewPr>
  <p:slideViewPr>
    <p:cSldViewPr snapToGrid="0">
      <p:cViewPr varScale="1">
        <p:scale>
          <a:sx n="97" d="100"/>
          <a:sy n="97" d="100"/>
        </p:scale>
        <p:origin x="180" y="84"/>
      </p:cViewPr>
      <p:guideLst>
        <p:guide pos="3817"/>
        <p:guide pos="6992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66384-55F3-4313-A7F4-CF1A517B814F}" type="datetimeFigureOut">
              <a:rPr lang="zh-CN" altLang="en-US" smtClean="0"/>
              <a:t>2020/9/24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A5242-06CB-43E0-A870-133D0240A8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452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44170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1236000" y="145802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1191000" y="367390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77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4" name="图片占位符 3"/>
          <p:cNvSpPr>
            <a:spLocks noGrp="1"/>
          </p:cNvSpPr>
          <p:nvPr>
            <p:ph type="pic" sz="quarter" idx="15" hasCustomPrompt="1"/>
          </p:nvPr>
        </p:nvSpPr>
        <p:spPr>
          <a:xfrm>
            <a:off x="6973455" y="1195097"/>
            <a:ext cx="4043327" cy="3866429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点击插入图片</a:t>
            </a:r>
          </a:p>
        </p:txBody>
      </p:sp>
    </p:spTree>
    <p:extLst>
      <p:ext uri="{BB962C8B-B14F-4D97-AF65-F5344CB8AC3E}">
        <p14:creationId xmlns:p14="http://schemas.microsoft.com/office/powerpoint/2010/main" val="663106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948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137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762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7060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2858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022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722EA9-4ECF-4A12-9B41-4D9216F80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AE96787-F51D-4AD1-A85E-2A7A8AF533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3962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4630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281297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7341280" y="4870088"/>
            <a:ext cx="224470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6819584" y="3810704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67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04800" y="2455636"/>
            <a:ext cx="4122059" cy="1462680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 flipV="1">
            <a:off x="5672624" y="0"/>
            <a:ext cx="90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828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09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7486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94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287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3390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082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:a16="http://schemas.microsoft.com/office/drawing/2014/main" id="{40AFF9BB-FFD1-4E03-BFED-2B2C7BC80E3C}"/>
              </a:ext>
            </a:extLst>
          </p:cNvPr>
          <p:cNvSpPr txBox="1"/>
          <p:nvPr/>
        </p:nvSpPr>
        <p:spPr>
          <a:xfrm>
            <a:off x="8157028" y="4489356"/>
            <a:ext cx="2065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必须在此处添加照片</a:t>
            </a:r>
          </a:p>
        </p:txBody>
      </p:sp>
      <p:sp>
        <p:nvSpPr>
          <p:cNvPr id="2" name="文本占位符 1">
            <a:extLst>
              <a:ext uri="{FF2B5EF4-FFF2-40B4-BE49-F238E27FC236}">
                <a16:creationId xmlns:a16="http://schemas.microsoft.com/office/drawing/2014/main" id="{1798E26F-7BC6-4746-B231-24CC0D4126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latin typeface="Microsoft YaHei" charset="-122"/>
                <a:ea typeface="Microsoft YaHei" charset="-122"/>
                <a:cs typeface="Microsoft YaHei" charset="-122"/>
              </a:rPr>
              <a:t>基本情况</a:t>
            </a:r>
            <a:endParaRPr lang="zh-CN" altLang="en-US" dirty="0"/>
          </a:p>
        </p:txBody>
      </p:sp>
      <p:sp>
        <p:nvSpPr>
          <p:cNvPr id="7" name="内容占位符 11">
            <a:extLst>
              <a:ext uri="{FF2B5EF4-FFF2-40B4-BE49-F238E27FC236}">
                <a16:creationId xmlns:a16="http://schemas.microsoft.com/office/drawing/2014/main" id="{AAA5F378-24B8-4DAB-8B15-5CDE3B55E6C8}"/>
              </a:ext>
            </a:extLst>
          </p:cNvPr>
          <p:cNvSpPr txBox="1">
            <a:spLocks/>
          </p:cNvSpPr>
          <p:nvPr/>
        </p:nvSpPr>
        <p:spPr>
          <a:xfrm>
            <a:off x="1075351" y="803277"/>
            <a:ext cx="5391163" cy="5250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姓名：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年级：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学院：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专业：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Char char="▪"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格言：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C8161E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（其它内容根据自己情况自行添加）</a:t>
            </a:r>
          </a:p>
        </p:txBody>
      </p:sp>
      <p:sp>
        <p:nvSpPr>
          <p:cNvPr id="8" name="图片占位符 5"/>
          <p:cNvSpPr>
            <a:spLocks noGrp="1"/>
          </p:cNvSpPr>
          <p:nvPr>
            <p:ph type="pic" sz="quarter" idx="15"/>
          </p:nvPr>
        </p:nvSpPr>
        <p:spPr>
          <a:xfrm>
            <a:off x="7394712" y="918785"/>
            <a:ext cx="3717235" cy="5250831"/>
          </a:xfrm>
        </p:spPr>
      </p:sp>
    </p:spTree>
    <p:extLst>
      <p:ext uri="{BB962C8B-B14F-4D97-AF65-F5344CB8AC3E}">
        <p14:creationId xmlns:p14="http://schemas.microsoft.com/office/powerpoint/2010/main" val="1662841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1798E26F-7BC6-4746-B231-24CC0D4126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C55E7FD-6EFB-4DDF-B336-DB661CF86C3A}"/>
              </a:ext>
            </a:extLst>
          </p:cNvPr>
          <p:cNvSpPr/>
          <p:nvPr/>
        </p:nvSpPr>
        <p:spPr>
          <a:xfrm>
            <a:off x="0" y="4257633"/>
            <a:ext cx="12192000" cy="852616"/>
          </a:xfrm>
          <a:prstGeom prst="rect">
            <a:avLst/>
          </a:prstGeom>
          <a:solidFill>
            <a:srgbClr val="C8161E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700" b="1" dirty="0"/>
              <a:t>后三页展现学习（需提供绩点） 、科研、学生工作、公益活动及综合能力</a:t>
            </a:r>
            <a:r>
              <a:rPr lang="zh-CN" altLang="en-US" sz="1700" b="1" dirty="0"/>
              <a:t>。不得增页或删除。</a:t>
            </a:r>
          </a:p>
        </p:txBody>
      </p:sp>
    </p:spTree>
    <p:extLst>
      <p:ext uri="{BB962C8B-B14F-4D97-AF65-F5344CB8AC3E}">
        <p14:creationId xmlns:p14="http://schemas.microsoft.com/office/powerpoint/2010/main" val="2983300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1798E26F-7BC6-4746-B231-24CC0D4126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C55E7FD-6EFB-4DDF-B336-DB661CF86C3A}"/>
              </a:ext>
            </a:extLst>
          </p:cNvPr>
          <p:cNvSpPr/>
          <p:nvPr/>
        </p:nvSpPr>
        <p:spPr>
          <a:xfrm>
            <a:off x="0" y="5535827"/>
            <a:ext cx="12192000" cy="852616"/>
          </a:xfrm>
          <a:prstGeom prst="rect">
            <a:avLst/>
          </a:prstGeom>
          <a:solidFill>
            <a:srgbClr val="C8161E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700" b="1" dirty="0"/>
              <a:t>后三页展现学习（需提供绩点） 、科研、学生工作、公益活动及综合能力</a:t>
            </a:r>
            <a:r>
              <a:rPr lang="zh-CN" altLang="en-US" sz="1700" b="1" dirty="0"/>
              <a:t>。不得增页或删除。</a:t>
            </a:r>
          </a:p>
        </p:txBody>
      </p:sp>
    </p:spTree>
    <p:extLst>
      <p:ext uri="{BB962C8B-B14F-4D97-AF65-F5344CB8AC3E}">
        <p14:creationId xmlns:p14="http://schemas.microsoft.com/office/powerpoint/2010/main" val="1092431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1798E26F-7BC6-4746-B231-24CC0D4126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C55E7FD-6EFB-4DDF-B336-DB661CF86C3A}"/>
              </a:ext>
            </a:extLst>
          </p:cNvPr>
          <p:cNvSpPr/>
          <p:nvPr/>
        </p:nvSpPr>
        <p:spPr>
          <a:xfrm>
            <a:off x="0" y="5535827"/>
            <a:ext cx="12192000" cy="852616"/>
          </a:xfrm>
          <a:prstGeom prst="rect">
            <a:avLst/>
          </a:prstGeom>
          <a:solidFill>
            <a:srgbClr val="C8161E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700" b="1" dirty="0"/>
              <a:t>后三页展现学习（需提供绩点） 、科研、学生工作、公益活动及综合能力</a:t>
            </a:r>
            <a:r>
              <a:rPr lang="zh-CN" altLang="en-US" sz="1700" b="1" dirty="0"/>
              <a:t>。不得增页或删除。</a:t>
            </a:r>
          </a:p>
        </p:txBody>
      </p:sp>
    </p:spTree>
    <p:extLst>
      <p:ext uri="{BB962C8B-B14F-4D97-AF65-F5344CB8AC3E}">
        <p14:creationId xmlns:p14="http://schemas.microsoft.com/office/powerpoint/2010/main" val="379956229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113</Words>
  <Application>Microsoft Office PowerPoint</Application>
  <PresentationFormat>宽屏</PresentationFormat>
  <Paragraphs>11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等线</vt:lpstr>
      <vt:lpstr>Microsoft YaHei</vt:lpstr>
      <vt:lpstr>Microsoft YaHei</vt:lpstr>
      <vt:lpstr>Arial</vt:lpstr>
      <vt:lpstr>Calibri</vt:lpstr>
      <vt:lpstr>Wingdings</vt:lpstr>
      <vt:lpstr>1_Office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 长俊</dc:creator>
  <cp:lastModifiedBy>于爱涛</cp:lastModifiedBy>
  <cp:revision>71</cp:revision>
  <dcterms:created xsi:type="dcterms:W3CDTF">2020-09-01T04:52:41Z</dcterms:created>
  <dcterms:modified xsi:type="dcterms:W3CDTF">2020-09-24T11:47:35Z</dcterms:modified>
</cp:coreProperties>
</file>